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86889" autoAdjust="0"/>
  </p:normalViewPr>
  <p:slideViewPr>
    <p:cSldViewPr snapToGrid="0">
      <p:cViewPr varScale="1">
        <p:scale>
          <a:sx n="97" d="100"/>
          <a:sy n="97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09E3A-4CC9-4834-8437-FD41D8AE5939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01E0-3553-4262-B650-D6593047D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nothing new about messaging.</a:t>
            </a:r>
            <a:r>
              <a:rPr lang="en-US" baseline="0" dirty="0" smtClean="0"/>
              <a:t> As long as humans have been able to speak, and then write, humans have used messaging to solve problems.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just need to embrace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3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99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&amp; 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6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Verbal and written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request synchronous to the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0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1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6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1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7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7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119E-5BF5-46F0-869C-D7B05DB58D27}" type="datetimeFigureOut">
              <a:rPr lang="en-US" smtClean="0"/>
              <a:t>6/12/2013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6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 smtClean="0"/>
              <a:t>Telephones and postcards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51278"/>
          </a:xfrm>
        </p:spPr>
        <p:txBody>
          <a:bodyPr>
            <a:normAutofit fontScale="85000" lnSpcReduction="20000"/>
          </a:bodyPr>
          <a:lstStyle/>
          <a:p>
            <a:r>
              <a:rPr lang="en-US" sz="4000" dirty="0" smtClean="0"/>
              <a:t>Our brave new world of messaging</a:t>
            </a:r>
          </a:p>
          <a:p>
            <a:endParaRPr lang="en-US" sz="4000" dirty="0" smtClean="0"/>
          </a:p>
          <a:p>
            <a:r>
              <a:rPr lang="en-US" sz="4000" dirty="0" smtClean="0"/>
              <a:t>Jimmy Bogard</a:t>
            </a:r>
          </a:p>
          <a:p>
            <a:r>
              <a:rPr lang="en-US" sz="4000" dirty="0" smtClean="0"/>
              <a:t>@</a:t>
            </a:r>
            <a:r>
              <a:rPr lang="en-US" sz="4000" dirty="0" err="1" smtClean="0"/>
              <a:t>jbogard</a:t>
            </a:r>
            <a:endParaRPr lang="en-US" sz="4000" dirty="0" smtClean="0"/>
          </a:p>
          <a:p>
            <a:r>
              <a:rPr lang="en-US" sz="4000" dirty="0"/>
              <a:t>j</a:t>
            </a:r>
            <a:r>
              <a:rPr lang="en-US" sz="4000" dirty="0" smtClean="0"/>
              <a:t>immybogard.lostechies.com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25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IRL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33" y="3726910"/>
            <a:ext cx="3711677" cy="2449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7915"/>
            <a:ext cx="2229004" cy="2904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35" y="1688278"/>
            <a:ext cx="3515033" cy="2301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164" y="3241405"/>
            <a:ext cx="3454350" cy="2492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548" y="1761336"/>
            <a:ext cx="3608439" cy="23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  <a:endParaRPr lang="en-US" dirty="0" smtClean="0"/>
          </a:p>
          <a:p>
            <a:r>
              <a:rPr lang="en-US" dirty="0" smtClean="0"/>
              <a:t>Everything synchronous</a:t>
            </a:r>
          </a:p>
          <a:p>
            <a:r>
              <a:rPr lang="en-US" dirty="0" smtClean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32" y="2038719"/>
            <a:ext cx="3711677" cy="244970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24232" y="3677265"/>
            <a:ext cx="4788310" cy="2634635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Dress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Grill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Menu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familiar?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3405" y="2032587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UI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903405" y="3190566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BLL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903404" y="4348545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DAL</a:t>
            </a:r>
            <a:endParaRPr lang="en-US" sz="2800" dirty="0"/>
          </a:p>
        </p:txBody>
      </p:sp>
      <p:sp>
        <p:nvSpPr>
          <p:cNvPr id="8" name="Can 7"/>
          <p:cNvSpPr/>
          <p:nvPr/>
        </p:nvSpPr>
        <p:spPr>
          <a:xfrm>
            <a:off x="5517123" y="5565054"/>
            <a:ext cx="843116" cy="119462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DB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37471" y="1786779"/>
            <a:ext cx="9832" cy="384710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25143" y="1786779"/>
            <a:ext cx="9832" cy="384710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order – 30 seconds</a:t>
            </a:r>
          </a:p>
          <a:p>
            <a:r>
              <a:rPr lang="en-US" dirty="0" smtClean="0"/>
              <a:t>Dress – 10 seconds</a:t>
            </a:r>
          </a:p>
          <a:p>
            <a:r>
              <a:rPr lang="en-US" dirty="0" smtClean="0"/>
              <a:t>Grill – 100 seconds</a:t>
            </a:r>
          </a:p>
          <a:p>
            <a:r>
              <a:rPr lang="en-US" dirty="0" smtClean="0"/>
              <a:t>Pack – 10 seconds</a:t>
            </a:r>
          </a:p>
          <a:p>
            <a:endParaRPr lang="en-US" dirty="0"/>
          </a:p>
          <a:p>
            <a:r>
              <a:rPr lang="en-US" dirty="0" smtClean="0"/>
              <a:t>Total time: 150 seconds</a:t>
            </a:r>
          </a:p>
          <a:p>
            <a:endParaRPr lang="en-US" dirty="0"/>
          </a:p>
          <a:p>
            <a:r>
              <a:rPr lang="en-US" dirty="0" smtClean="0"/>
              <a:t>Max orders per hour: 24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420464" y="2172929"/>
            <a:ext cx="4788310" cy="2634635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Dress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Grill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Menu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People don’t like to wait</a:t>
            </a:r>
          </a:p>
          <a:p>
            <a:endParaRPr lang="en-US" dirty="0"/>
          </a:p>
          <a:p>
            <a:r>
              <a:rPr lang="en-US" dirty="0" smtClean="0"/>
              <a:t>Long lines = people walk away</a:t>
            </a:r>
          </a:p>
          <a:p>
            <a:endParaRPr lang="en-US" dirty="0"/>
          </a:p>
          <a:p>
            <a:r>
              <a:rPr lang="en-US" dirty="0" smtClean="0"/>
              <a:t>Can’t assume constant rate of flow</a:t>
            </a:r>
          </a:p>
          <a:p>
            <a:endParaRPr lang="en-US" dirty="0" smtClean="0"/>
          </a:p>
          <a:p>
            <a:r>
              <a:rPr lang="en-US" dirty="0" smtClean="0"/>
              <a:t>30 per hour does not imply 1 person every 2 minutes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971071" y="48809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71070" y="535640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45975" y="600015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7745975" y="5051192"/>
            <a:ext cx="1602658" cy="877375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w</a:t>
            </a:r>
            <a:r>
              <a:rPr lang="en-US" sz="1400" dirty="0" err="1" smtClean="0">
                <a:solidFill>
                  <a:schemeClr val="tx1"/>
                </a:solidFill>
              </a:rPr>
              <a:t>tf</a:t>
            </a:r>
            <a:r>
              <a:rPr lang="en-US" sz="1400" dirty="0" smtClean="0">
                <a:solidFill>
                  <a:schemeClr val="tx1"/>
                </a:solidFill>
              </a:rPr>
              <a:t> is going on in there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69725" y="2864068"/>
            <a:ext cx="8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Hire more workers!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person does 1 job</a:t>
            </a:r>
          </a:p>
          <a:p>
            <a:endParaRPr lang="en-US" dirty="0"/>
          </a:p>
          <a:p>
            <a:r>
              <a:rPr lang="en-US" dirty="0" smtClean="0"/>
              <a:t>Some can start several items in parallel</a:t>
            </a:r>
          </a:p>
          <a:p>
            <a:endParaRPr lang="en-US" dirty="0"/>
          </a:p>
          <a:p>
            <a:r>
              <a:rPr lang="en-US" dirty="0" smtClean="0"/>
              <a:t>Ordering the only bottleneck now</a:t>
            </a:r>
          </a:p>
          <a:p>
            <a:endParaRPr lang="en-US" dirty="0"/>
          </a:p>
          <a:p>
            <a:r>
              <a:rPr lang="en-US" dirty="0" smtClean="0"/>
              <a:t>Max orders per hour: 120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How do we fulfill an order?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Transaction no longer synchronous</a:t>
            </a:r>
          </a:p>
          <a:p>
            <a:endParaRPr lang="en-US" dirty="0"/>
          </a:p>
          <a:p>
            <a:r>
              <a:rPr lang="en-US" dirty="0" smtClean="0"/>
              <a:t>How do later steps know what to do?</a:t>
            </a:r>
          </a:p>
          <a:p>
            <a:endParaRPr lang="en-US" dirty="0"/>
          </a:p>
          <a:p>
            <a:r>
              <a:rPr lang="en-US" dirty="0" smtClean="0"/>
              <a:t>How do we know when we’re done?</a:t>
            </a:r>
          </a:p>
          <a:p>
            <a:endParaRPr lang="en-US" dirty="0"/>
          </a:p>
          <a:p>
            <a:r>
              <a:rPr lang="en-US" dirty="0" smtClean="0"/>
              <a:t>Solution: messaging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 smtClean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 smtClean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 smtClean="0"/>
              <a:t>Non-durable – order is requested verbally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252" y="3008671"/>
            <a:ext cx="678425" cy="13969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“name” : “Jimmy”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“item” : “Taco”</a:t>
            </a:r>
            <a:endParaRPr lang="en-US" sz="2000" dirty="0" smtClean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HTTP/1.0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201 Created</a:t>
            </a: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252" y="3008671"/>
            <a:ext cx="678425" cy="13969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9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interactions: how to manage?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Durable or non-durable?</a:t>
            </a:r>
          </a:p>
          <a:p>
            <a:endParaRPr lang="en-US" dirty="0"/>
          </a:p>
          <a:p>
            <a:r>
              <a:rPr lang="en-US" dirty="0" smtClean="0"/>
              <a:t>Who manages the steps?</a:t>
            </a:r>
          </a:p>
          <a:p>
            <a:endParaRPr lang="en-US" dirty="0"/>
          </a:p>
          <a:p>
            <a:r>
              <a:rPr lang="en-US" dirty="0" smtClean="0"/>
              <a:t>How do we manage failures?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348537" y="2654594"/>
            <a:ext cx="3648689" cy="638535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“Order”: “/order/23”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“Steps”: [“Dress”, 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“Grill”,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“Pack”]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3" y="1690688"/>
            <a:ext cx="5746335" cy="430975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7182464" y="2578815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6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1" y="3742033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backlogs of 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Queues for each step</a:t>
            </a:r>
          </a:p>
          <a:p>
            <a:endParaRPr lang="en-US" dirty="0"/>
          </a:p>
          <a:p>
            <a:r>
              <a:rPr lang="en-US" dirty="0" smtClean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 smtClean="0"/>
              <a:t>Independence maintained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82464" y="2578815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6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1" y="3742033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faster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Notification of new order before order is accepted</a:t>
            </a:r>
          </a:p>
          <a:p>
            <a:endParaRPr lang="en-US" dirty="0"/>
          </a:p>
          <a:p>
            <a:r>
              <a:rPr lang="en-US" dirty="0" smtClean="0"/>
              <a:t>Failure is a special case</a:t>
            </a:r>
          </a:p>
          <a:p>
            <a:endParaRPr lang="en-US" dirty="0"/>
          </a:p>
          <a:p>
            <a:r>
              <a:rPr lang="en-US" dirty="0" smtClean="0"/>
              <a:t>Compensate accordingly</a:t>
            </a:r>
          </a:p>
          <a:p>
            <a:endParaRPr lang="en-US" dirty="0"/>
          </a:p>
          <a:p>
            <a:r>
              <a:rPr lang="en-US" dirty="0" smtClean="0"/>
              <a:t>Non-durable asynchronous message to highlight uncertainty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82464" y="2578815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6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1" y="3742033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43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our reads?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Catalogs and menus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menu is cheap</a:t>
            </a:r>
          </a:p>
          <a:p>
            <a:endParaRPr lang="en-US" dirty="0"/>
          </a:p>
          <a:p>
            <a:r>
              <a:rPr lang="en-US" dirty="0" smtClean="0"/>
              <a:t>Menu built for customers</a:t>
            </a:r>
          </a:p>
          <a:p>
            <a:endParaRPr lang="en-US" dirty="0"/>
          </a:p>
          <a:p>
            <a:r>
              <a:rPr lang="en-US" dirty="0" smtClean="0"/>
              <a:t>Decisions on building menu not visible to customers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Optimized for managing the menu</a:t>
            </a:r>
          </a:p>
          <a:p>
            <a:endParaRPr lang="en-US" dirty="0"/>
          </a:p>
          <a:p>
            <a:r>
              <a:rPr lang="en-US" dirty="0" smtClean="0"/>
              <a:t>Decisions and business rules</a:t>
            </a:r>
          </a:p>
          <a:p>
            <a:endParaRPr lang="en-US" dirty="0"/>
          </a:p>
          <a:p>
            <a:r>
              <a:rPr lang="en-US" dirty="0" smtClean="0"/>
              <a:t>Calculations and forecasts</a:t>
            </a:r>
          </a:p>
          <a:p>
            <a:endParaRPr lang="en-US" dirty="0"/>
          </a:p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559" y="1572547"/>
            <a:ext cx="194310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679" y="2742585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987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5338916" y="3195484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342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</a:p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050890" y="3883742"/>
            <a:ext cx="1288026" cy="491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53316" y="3883742"/>
            <a:ext cx="1288026" cy="491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model to solve two very different problems</a:t>
            </a:r>
          </a:p>
          <a:p>
            <a:endParaRPr lang="en-US" dirty="0"/>
          </a:p>
          <a:p>
            <a:r>
              <a:rPr lang="en-US" dirty="0" smtClean="0"/>
              <a:t>Two very different characteristics</a:t>
            </a:r>
          </a:p>
          <a:p>
            <a:endParaRPr lang="en-US" dirty="0"/>
          </a:p>
          <a:p>
            <a:r>
              <a:rPr lang="en-US" dirty="0" smtClean="0"/>
              <a:t>Want two different solutions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03" y="3996273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745975" y="600015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Callout 22"/>
          <p:cNvSpPr/>
          <p:nvPr/>
        </p:nvSpPr>
        <p:spPr>
          <a:xfrm>
            <a:off x="7745975" y="5051192"/>
            <a:ext cx="1602658" cy="877375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w</a:t>
            </a:r>
            <a:r>
              <a:rPr lang="en-US" sz="1400" dirty="0" err="1" smtClean="0">
                <a:solidFill>
                  <a:schemeClr val="tx1"/>
                </a:solidFill>
              </a:rPr>
              <a:t>tf</a:t>
            </a:r>
            <a:r>
              <a:rPr lang="en-US" sz="1400" dirty="0" smtClean="0">
                <a:solidFill>
                  <a:schemeClr val="tx1"/>
                </a:solidFill>
              </a:rPr>
              <a:t> is going on in there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82761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3952567" y="3200400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341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</a:p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067664" y="3888658"/>
            <a:ext cx="884903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661354" y="3888658"/>
            <a:ext cx="87998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746954" y="3200400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14451" y="3473159"/>
            <a:ext cx="55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menu on a scheduled basis</a:t>
            </a:r>
          </a:p>
          <a:p>
            <a:endParaRPr lang="en-US" dirty="0" smtClean="0"/>
          </a:p>
          <a:p>
            <a:r>
              <a:rPr lang="en-US" dirty="0" smtClean="0"/>
              <a:t>Menu is immutable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Data is duplicated but ownership preserved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38" y="5468612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270756" y="575401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2000" dirty="0" err="1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2000" dirty="0" smtClean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“Date”: “2013-09-01”,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“Items”: [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{ “Name”: “Taco”,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“Price”: 1.49 },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…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]</a:t>
            </a:r>
            <a:endParaRPr lang="en-US" sz="2000" dirty="0" smtClean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38" y="5468612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270756" y="575401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693544" y="4601497"/>
            <a:ext cx="448794" cy="10323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subscribers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Publisher keeps track of subscribers</a:t>
            </a:r>
          </a:p>
          <a:p>
            <a:endParaRPr lang="en-US" dirty="0"/>
          </a:p>
          <a:p>
            <a:r>
              <a:rPr lang="en-US" dirty="0" smtClean="0"/>
              <a:t>Durable format</a:t>
            </a:r>
          </a:p>
          <a:p>
            <a:endParaRPr lang="en-US" dirty="0"/>
          </a:p>
          <a:p>
            <a:r>
              <a:rPr lang="en-US" dirty="0" smtClean="0"/>
              <a:t>Publishing creates message per subscriber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628" y="3148199"/>
            <a:ext cx="972779" cy="972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4046" y="34336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6343" y="4227871"/>
            <a:ext cx="877115" cy="1081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Stores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27458" y="1494503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80639" y="2892560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5394" y="4513006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67535" y="1825625"/>
            <a:ext cx="1187859" cy="15075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14235" y="3148199"/>
            <a:ext cx="1421378" cy="4243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67535" y="3835573"/>
            <a:ext cx="1114117" cy="9330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Durable message to subscribers</a:t>
            </a:r>
          </a:p>
          <a:p>
            <a:endParaRPr lang="en-US" dirty="0"/>
          </a:p>
          <a:p>
            <a:r>
              <a:rPr lang="en-US" dirty="0" smtClean="0"/>
              <a:t>Subscribers unaware of each other</a:t>
            </a:r>
          </a:p>
          <a:p>
            <a:endParaRPr lang="en-US" dirty="0"/>
          </a:p>
          <a:p>
            <a:r>
              <a:rPr lang="en-US" dirty="0" smtClean="0"/>
              <a:t>If one store is closed, other menus continue to be updated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628" y="3148199"/>
            <a:ext cx="972779" cy="972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4046" y="34336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6343" y="4227871"/>
            <a:ext cx="877115" cy="1081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Stores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27458" y="1494503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80639" y="2892560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5394" y="4513006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67535" y="1825625"/>
            <a:ext cx="1187859" cy="15075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14235" y="3148199"/>
            <a:ext cx="1421378" cy="4243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67535" y="3835573"/>
            <a:ext cx="1114117" cy="9330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 smtClean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 smtClean="0"/>
              <a:t>Real world solved distribution problems with messaging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nd so can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&amp;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3337285"/>
            <a:ext cx="40005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Durable &amp; non-durable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00500" cy="280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5" y="3853783"/>
            <a:ext cx="40481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5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&amp; Request-reply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3464334"/>
            <a:ext cx="4000500" cy="2800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00500" cy="2800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4070093"/>
            <a:ext cx="40481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&amp; events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3775126"/>
            <a:ext cx="40481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3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enta">
      <a:majorFont>
        <a:latin typeface="SENTA Schreibmaschine"/>
        <a:ea typeface=""/>
        <a:cs typeface=""/>
      </a:majorFont>
      <a:minorFont>
        <a:latin typeface="SENTA Schreibmasch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15603</TotalTime>
  <Words>696</Words>
  <Application>Microsoft Office PowerPoint</Application>
  <PresentationFormat>Widescreen</PresentationFormat>
  <Paragraphs>275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Mensch</vt:lpstr>
      <vt:lpstr>SENTA Schreibmaschine</vt:lpstr>
      <vt:lpstr>Office Theme</vt:lpstr>
      <vt:lpstr>Telephones and postcards</vt:lpstr>
      <vt:lpstr>DISCLAIMER</vt:lpstr>
      <vt:lpstr>Styles</vt:lpstr>
      <vt:lpstr>Sync &amp; async</vt:lpstr>
      <vt:lpstr>Durable &amp; non-durable</vt:lpstr>
      <vt:lpstr>Patterns</vt:lpstr>
      <vt:lpstr>One-way &amp; Request-reply</vt:lpstr>
      <vt:lpstr>Publish-subscribe</vt:lpstr>
      <vt:lpstr>Commands &amp; events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Next interactions: how to manage?</vt:lpstr>
      <vt:lpstr>Order flow</vt:lpstr>
      <vt:lpstr>Order flow</vt:lpstr>
      <vt:lpstr>Managing backlogs of work</vt:lpstr>
      <vt:lpstr>Getting faster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Telephones and postcards</dc:title>
  <dc:creator>James</dc:creator>
  <cp:lastModifiedBy>James</cp:lastModifiedBy>
  <cp:revision>42</cp:revision>
  <dcterms:created xsi:type="dcterms:W3CDTF">2013-05-31T19:54:51Z</dcterms:created>
  <dcterms:modified xsi:type="dcterms:W3CDTF">2013-06-12T14:48:31Z</dcterms:modified>
</cp:coreProperties>
</file>